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f7e0dfead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f7e0dfead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7e0dfead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7e0dfead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f7e0dfeadb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f7e0dfeadb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f7e0dfead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f7e0dfead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Мировой энергетический кризис 70-х гг. ХХ в.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/>
          <p:nvPr/>
        </p:nvSpPr>
        <p:spPr>
          <a:xfrm>
            <a:off x="151225" y="259825"/>
            <a:ext cx="3759000" cy="143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151975" y="200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Возникновение кризиса: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772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Повышение цен на нефть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1"/>
                </a:solidFill>
              </a:rPr>
              <a:t>Недостаток энергоресурсов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5135725" y="338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Последствия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173250" y="3058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Экономические потрясения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Политические напряжения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Энергетическая безопасность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4349" y="1780800"/>
            <a:ext cx="4839649" cy="3362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322351" cy="28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6225" y="0"/>
            <a:ext cx="6777774" cy="4613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407" y="-66100"/>
            <a:ext cx="1755400" cy="229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151250"/>
            <a:ext cx="2366226" cy="299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982600" y="327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Перспективы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0" y="1141825"/>
            <a:ext cx="4751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Развитие альтернативных источников энергии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Энергосбережение и энергоэффективность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Международное сотрудничество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7475" y="-182880"/>
            <a:ext cx="4336526" cy="288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4700" y="2571750"/>
            <a:ext cx="5329300" cy="255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